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and High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4" y="1293697"/>
            <a:ext cx="8423856" cy="47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6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53" y="0"/>
            <a:ext cx="4483996" cy="66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Michelangleo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Considered to be the greatest living artist during his lifetime, he has since been described as one of the greatest artists of all </a:t>
            </a:r>
            <a:r>
              <a:rPr lang="en-US" sz="3600" dirty="0" smtClean="0"/>
              <a:t>time</a:t>
            </a:r>
          </a:p>
          <a:p>
            <a:r>
              <a:rPr lang="en-US" sz="3600" dirty="0"/>
              <a:t>Italian sculptor, painter, architect, and poet of the High Renaissance</a:t>
            </a:r>
          </a:p>
        </p:txBody>
      </p:sp>
    </p:spTree>
    <p:extLst>
      <p:ext uri="{BB962C8B-B14F-4D97-AF65-F5344CB8AC3E}">
        <p14:creationId xmlns:p14="http://schemas.microsoft.com/office/powerpoint/2010/main" val="360616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135" y="350929"/>
            <a:ext cx="7595415" cy="62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5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41668" y="1196265"/>
            <a:ext cx="6470554" cy="485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18" r="29943" b="56197"/>
          <a:stretch/>
        </p:blipFill>
        <p:spPr>
          <a:xfrm>
            <a:off x="7495503" y="1119392"/>
            <a:ext cx="3683359" cy="5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6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Renaissance symbolizes “rebirth” or starting new.</a:t>
            </a:r>
          </a:p>
          <a:p>
            <a:r>
              <a:rPr lang="en-US" sz="4000" dirty="0" smtClean="0"/>
              <a:t>Marks the beginning of the modern age</a:t>
            </a:r>
          </a:p>
          <a:p>
            <a:r>
              <a:rPr lang="en-US" sz="4000" dirty="0" smtClean="0"/>
              <a:t>During this time period, they re-did everything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084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Brunelleschi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Founding father of the renaissance</a:t>
            </a:r>
          </a:p>
          <a:p>
            <a:r>
              <a:rPr lang="en-US" dirty="0" smtClean="0"/>
              <a:t>Created linear perspective</a:t>
            </a:r>
          </a:p>
          <a:p>
            <a:r>
              <a:rPr lang="en-US" dirty="0" smtClean="0"/>
              <a:t>Helped influence the rise of modern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7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32" y="292199"/>
            <a:ext cx="8094975" cy="60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Italian renaissance sculptor</a:t>
            </a:r>
          </a:p>
          <a:p>
            <a:r>
              <a:rPr lang="en-US" sz="4400" dirty="0" smtClean="0"/>
              <a:t>Studied under another famous renaissance artist, Ghiberti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656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597" y="356511"/>
            <a:ext cx="5059523" cy="65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Botticelli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Italian renaissance painter</a:t>
            </a:r>
          </a:p>
          <a:p>
            <a:r>
              <a:rPr lang="en-US" sz="4400" dirty="0" smtClean="0"/>
              <a:t>Tried to go outside the box and break the rules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4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358" y="1468191"/>
            <a:ext cx="7774598" cy="48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Italian Renaissance polymath whose areas of interest included invention, painting, sculpting, architecture, science, music, mathematics, engineering, literature, anatomy, geology, astronomy, botany, writing, history, and cartography</a:t>
            </a:r>
          </a:p>
        </p:txBody>
      </p:sp>
    </p:spTree>
    <p:extLst>
      <p:ext uri="{BB962C8B-B14F-4D97-AF65-F5344CB8AC3E}">
        <p14:creationId xmlns:p14="http://schemas.microsoft.com/office/powerpoint/2010/main" val="20488640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4317</TotalTime>
  <Words>152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Early and High Renaissance</vt:lpstr>
      <vt:lpstr>PowerPoint Presentation</vt:lpstr>
      <vt:lpstr>Brunelleschi</vt:lpstr>
      <vt:lpstr>PowerPoint Presentation</vt:lpstr>
      <vt:lpstr>Donatello</vt:lpstr>
      <vt:lpstr>PowerPoint Presentation</vt:lpstr>
      <vt:lpstr>Botticelli</vt:lpstr>
      <vt:lpstr>PowerPoint Presentation</vt:lpstr>
      <vt:lpstr>Leonardo Da Vinci</vt:lpstr>
      <vt:lpstr>PowerPoint Presentation</vt:lpstr>
      <vt:lpstr>PowerPoint Presentation</vt:lpstr>
      <vt:lpstr>Michelangleo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and High Renaissance</dc:title>
  <dc:creator>Kristen Treglown</dc:creator>
  <cp:lastModifiedBy>Kristen Treglown</cp:lastModifiedBy>
  <cp:revision>7</cp:revision>
  <dcterms:created xsi:type="dcterms:W3CDTF">2017-09-25T15:09:21Z</dcterms:created>
  <dcterms:modified xsi:type="dcterms:W3CDTF">2017-09-28T15:06:44Z</dcterms:modified>
</cp:coreProperties>
</file>